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57" r:id="rId4"/>
    <p:sldId id="278" r:id="rId5"/>
    <p:sldId id="27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5F586-AA21-4529-B011-258BE07B8423}" v="1" dt="2024-01-06T21:22:54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66367" autoAdjust="0"/>
  </p:normalViewPr>
  <p:slideViewPr>
    <p:cSldViewPr>
      <p:cViewPr varScale="1">
        <p:scale>
          <a:sx n="63" d="100"/>
          <a:sy n="63" d="100"/>
        </p:scale>
        <p:origin x="203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49E64ED7-7A4B-F4B6-FFB1-49A85A34B7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A07B28A-B0F6-7111-4B3D-6741648902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 altLang="en-US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DB4E8711-B807-6AA8-B6F7-918E91BD90A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80034B64-79BF-3330-4E05-7CEEFB78CE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Click to edit Master text styles</a:t>
            </a:r>
          </a:p>
          <a:p>
            <a:pPr lvl="1"/>
            <a:r>
              <a:rPr lang="ru-RU" altLang="en-US"/>
              <a:t>Second level</a:t>
            </a:r>
          </a:p>
          <a:p>
            <a:pPr lvl="2"/>
            <a:r>
              <a:rPr lang="ru-RU" altLang="en-US"/>
              <a:t>Third level</a:t>
            </a:r>
          </a:p>
          <a:p>
            <a:pPr lvl="3"/>
            <a:r>
              <a:rPr lang="ru-RU" altLang="en-US"/>
              <a:t>Fourth level</a:t>
            </a:r>
          </a:p>
          <a:p>
            <a:pPr lvl="4"/>
            <a:r>
              <a:rPr lang="ru-RU" altLang="en-US"/>
              <a:t>Fifth level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B2D22C58-A2EA-8F67-AB1E-4AC7C483F3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en-US"/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C82B8FED-EB0E-3FA9-AEF9-DE979DD83F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6F58A7A-7DA3-425A-8EA7-5471BA4DC4F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F58A7A-7DA3-425A-8EA7-5471BA4DC4FB}" type="slidenum">
              <a:rPr lang="ru-RU" altLang="en-US" smtClean="0"/>
              <a:pPr/>
              <a:t>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1318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FCC9EBD-FC0B-1B62-5B5F-177E8717E1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47813" y="2852738"/>
            <a:ext cx="5903912" cy="110966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ru-RU" altLang="en-US" noProof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72C5BF7-E62C-152A-A32B-424EE80362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7813" y="4076700"/>
            <a:ext cx="5903912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 sz="2400" b="1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ru-RU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619D5-A6C6-3957-D81F-15072950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104C9-56D7-A1ED-09CE-1A6E74C0C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112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6B9F5C-D126-0BBB-C55A-3E2843B13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741988" y="188913"/>
            <a:ext cx="1854200" cy="5543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E4043E-0BB3-5389-4B19-AAB085BFD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5410200" cy="5543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175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E98EB-8BEA-4246-F3AB-6894E151A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962E9-5A9D-2731-1085-58AEA4C1E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591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705F7-9498-612D-8841-7888DC78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BBD5F-1C3B-5BA3-129A-362E2B5A8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431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A7D39-E026-DF3F-8581-378BB0ED6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2BADA-FD7E-78D4-848F-E4F9B5DAD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3632200" cy="4895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66EF0-B949-1A6D-53AE-4557C51BA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3988" y="836613"/>
            <a:ext cx="3632200" cy="4895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724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C05C0-CBAD-34EB-FE15-666C71D7D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237BF-FD40-939F-E946-E8DAE9850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6367E-7A48-761C-C1FF-A744050E1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C16EA8-E3AB-2184-D554-BA6A7759C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F7F0F6-069F-CCCF-9134-EF8677034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60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E3B2-5CE8-4F2E-D75D-2048D4B4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896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725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D9F9-C3A3-6053-24B8-4A768FA78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11ED2-81F5-AB59-FB6E-B166615D9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F13D2-41C1-0E6E-06DF-3F8251383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63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B6094-FC65-BEDA-887A-4B9C8E2C0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0B5076-0EE7-0147-BE6D-B089FE213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5BD6E-51A3-3C27-D366-C874562D8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912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ED91196-1C1D-1B95-6A45-1845B7606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416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08879DA-FD36-0698-26FB-CAB810119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74168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36" name="Rectangle 34835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38" name="Rectangle 34837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F66DE0C6-D546-708B-845C-3FA8068ACF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942996" y="4267832"/>
            <a:ext cx="3604497" cy="1297115"/>
          </a:xfrm>
        </p:spPr>
        <p:txBody>
          <a:bodyPr anchor="t">
            <a:norm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Tahoma" panose="020B0604030504040204" pitchFamily="34" charset="0"/>
              </a:rPr>
              <a:t>Title</a:t>
            </a:r>
          </a:p>
        </p:txBody>
      </p:sp>
      <p:pic>
        <p:nvPicPr>
          <p:cNvPr id="34831" name="Picture 15" descr="Western Piedmont Woodcrafters">
            <a:extLst>
              <a:ext uri="{FF2B5EF4-FFF2-40B4-BE49-F238E27FC236}">
                <a16:creationId xmlns:a16="http://schemas.microsoft.com/office/drawing/2014/main" id="{E903914B-9833-02B0-D7F0-EF56A39AE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2438400"/>
            <a:ext cx="2335448" cy="2335448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840" name="Group 34839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34841" name="Freeform: Shape 34840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42" name="Freeform: Shape 34841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43" name="Freeform: Shape 34842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E838242-D577-383E-DBDA-FF53F4CEC3A5}"/>
              </a:ext>
            </a:extLst>
          </p:cNvPr>
          <p:cNvSpPr txBox="1"/>
          <p:nvPr/>
        </p:nvSpPr>
        <p:spPr>
          <a:xfrm>
            <a:off x="5638800" y="5564947"/>
            <a:ext cx="642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65FE-3DCE-7248-75FC-5B8B7EA79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3607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63C02A-F52C-0C41-DB2C-BA9C842F9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7FA855-E4B9-91C0-78FE-0DEC4F3FDA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8A06B9E1-7D49-8108-0822-8326D8362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600200"/>
            <a:ext cx="7127875" cy="7239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chemeClr val="tx1"/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2980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7C300322-C547-21CF-4BDC-0BBE89D9B3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600200"/>
            <a:ext cx="7127875" cy="723900"/>
          </a:xfrm>
        </p:spPr>
        <p:txBody>
          <a:bodyPr/>
          <a:lstStyle/>
          <a:p>
            <a:pPr algn="ctr"/>
            <a:r>
              <a:rPr lang="en-US" altLang="en-US">
                <a:solidFill>
                  <a:schemeClr val="tx1"/>
                </a:solidFill>
              </a:rPr>
              <a:t>Thank You!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" name="Picture 15" descr="Western Piedmont Woodcrafters">
            <a:extLst>
              <a:ext uri="{FF2B5EF4-FFF2-40B4-BE49-F238E27FC236}">
                <a16:creationId xmlns:a16="http://schemas.microsoft.com/office/drawing/2014/main" id="{5BFD05C2-2EE3-101D-E802-3A6FA6AEB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0" y="3200400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490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253</TotalTime>
  <Words>8</Words>
  <Application>Microsoft Office PowerPoint</Application>
  <PresentationFormat>On-screen Show (4:3)</PresentationFormat>
  <Paragraphs>6</Paragraphs>
  <Slides>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Tahoma</vt:lpstr>
      <vt:lpstr>template</vt:lpstr>
      <vt:lpstr>Title</vt:lpstr>
      <vt:lpstr>Title</vt:lpstr>
      <vt:lpstr>PowerPoint Presentation</vt:lpstr>
      <vt:lpstr>Text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Joinery, Putting Wood Together</dc:title>
  <dc:creator>Phillip Cooper</dc:creator>
  <cp:lastModifiedBy>Phillip Cooper</cp:lastModifiedBy>
  <cp:revision>22</cp:revision>
  <dcterms:created xsi:type="dcterms:W3CDTF">2024-01-06T20:57:55Z</dcterms:created>
  <dcterms:modified xsi:type="dcterms:W3CDTF">2024-02-18T14:24:45Z</dcterms:modified>
</cp:coreProperties>
</file>